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1" r:id="rId7"/>
    <p:sldId id="260" r:id="rId8"/>
    <p:sldId id="263" r:id="rId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80705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41567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F3C2D6-D33A-42B5-889A-DBA6B53B08A6}" type="slidenum">
              <a:rPr lang="fr-CA" smtClean="0"/>
              <a:t>‹N°›</a:t>
            </a:fld>
            <a:endParaRPr lang="fr-C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29752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300672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F3C2D6-D33A-42B5-889A-DBA6B53B08A6}" type="slidenum">
              <a:rPr lang="fr-CA" smtClean="0"/>
              <a:t>‹N°›</a:t>
            </a:fld>
            <a:endParaRPr lang="fr-C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3832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117807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01150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142598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346516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4DDDC7B-A995-4380-806B-D15667A2E4AA}" type="datetimeFigureOut">
              <a:rPr lang="fr-CA" smtClean="0"/>
              <a:t>2018-06-13</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55989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85351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4DDDC7B-A995-4380-806B-D15667A2E4AA}" type="datetimeFigureOut">
              <a:rPr lang="fr-CA" smtClean="0"/>
              <a:t>2018-06-13</a:t>
            </a:fld>
            <a:endParaRPr lang="fr-CA"/>
          </a:p>
        </p:txBody>
      </p:sp>
      <p:sp>
        <p:nvSpPr>
          <p:cNvPr id="8" name="Footer Placeholder 7"/>
          <p:cNvSpPr>
            <a:spLocks noGrp="1"/>
          </p:cNvSpPr>
          <p:nvPr>
            <p:ph type="ftr" sz="quarter" idx="11"/>
          </p:nvPr>
        </p:nvSpPr>
        <p:spPr/>
        <p:txBody>
          <a:bodyPr/>
          <a:lstStyle/>
          <a:p>
            <a:endParaRPr lang="fr-C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1605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4DDDC7B-A995-4380-806B-D15667A2E4AA}" type="datetimeFigureOut">
              <a:rPr lang="fr-CA" smtClean="0"/>
              <a:t>2018-06-13</a:t>
            </a:fld>
            <a:endParaRPr lang="fr-CA"/>
          </a:p>
        </p:txBody>
      </p:sp>
      <p:sp>
        <p:nvSpPr>
          <p:cNvPr id="4" name="Footer Placeholder 3"/>
          <p:cNvSpPr>
            <a:spLocks noGrp="1"/>
          </p:cNvSpPr>
          <p:nvPr>
            <p:ph type="ftr" sz="quarter" idx="11"/>
          </p:nvPr>
        </p:nvSpPr>
        <p:spPr/>
        <p:txBody>
          <a:bodyPr/>
          <a:lstStyle/>
          <a:p>
            <a:endParaRPr lang="fr-C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2847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DDC7B-A995-4380-806B-D15667A2E4AA}" type="datetimeFigureOut">
              <a:rPr lang="fr-CA" smtClean="0"/>
              <a:t>2018-06-13</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251263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3055054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B4DDDC7B-A995-4380-806B-D15667A2E4AA}" type="datetimeFigureOut">
              <a:rPr lang="fr-CA" smtClean="0"/>
              <a:t>2018-06-13</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F3C2D6-D33A-42B5-889A-DBA6B53B08A6}" type="slidenum">
              <a:rPr lang="fr-CA" smtClean="0"/>
              <a:t>‹N°›</a:t>
            </a:fld>
            <a:endParaRPr lang="fr-CA"/>
          </a:p>
        </p:txBody>
      </p:sp>
    </p:spTree>
    <p:extLst>
      <p:ext uri="{BB962C8B-B14F-4D97-AF65-F5344CB8AC3E}">
        <p14:creationId xmlns:p14="http://schemas.microsoft.com/office/powerpoint/2010/main" val="56210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DDDC7B-A995-4380-806B-D15667A2E4AA}" type="datetimeFigureOut">
              <a:rPr lang="fr-CA" smtClean="0"/>
              <a:t>2018-06-13</a:t>
            </a:fld>
            <a:endParaRPr lang="fr-C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F3C2D6-D33A-42B5-889A-DBA6B53B08A6}" type="slidenum">
              <a:rPr lang="fr-CA" smtClean="0"/>
              <a:t>‹N°›</a:t>
            </a:fld>
            <a:endParaRPr lang="fr-CA"/>
          </a:p>
        </p:txBody>
      </p:sp>
    </p:spTree>
    <p:extLst>
      <p:ext uri="{BB962C8B-B14F-4D97-AF65-F5344CB8AC3E}">
        <p14:creationId xmlns:p14="http://schemas.microsoft.com/office/powerpoint/2010/main" val="3827213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105" y="1622021"/>
            <a:ext cx="3962400" cy="4229100"/>
          </a:xfrm>
          <a:prstGeom prst="rect">
            <a:avLst/>
          </a:prstGeom>
        </p:spPr>
      </p:pic>
      <p:sp>
        <p:nvSpPr>
          <p:cNvPr id="5" name="ZoneTexte 4"/>
          <p:cNvSpPr txBox="1"/>
          <p:nvPr/>
        </p:nvSpPr>
        <p:spPr>
          <a:xfrm>
            <a:off x="1953491" y="382385"/>
            <a:ext cx="7913716" cy="1015663"/>
          </a:xfrm>
          <a:prstGeom prst="rect">
            <a:avLst/>
          </a:prstGeom>
          <a:noFill/>
        </p:spPr>
        <p:txBody>
          <a:bodyPr wrap="square" rtlCol="0">
            <a:spAutoFit/>
          </a:bodyPr>
          <a:lstStyle/>
          <a:p>
            <a:pPr algn="ctr"/>
            <a:r>
              <a:rPr lang="fr-CA" sz="6000" dirty="0">
                <a:latin typeface="Papyrus" panose="03070502060502030205" pitchFamily="66" charset="0"/>
              </a:rPr>
              <a:t>Chemin de vie</a:t>
            </a:r>
          </a:p>
        </p:txBody>
      </p:sp>
      <p:sp>
        <p:nvSpPr>
          <p:cNvPr id="6" name="ZoneTexte 5"/>
          <p:cNvSpPr txBox="1"/>
          <p:nvPr/>
        </p:nvSpPr>
        <p:spPr>
          <a:xfrm>
            <a:off x="548640" y="1961804"/>
            <a:ext cx="2951018" cy="1200329"/>
          </a:xfrm>
          <a:prstGeom prst="rect">
            <a:avLst/>
          </a:prstGeom>
          <a:noFill/>
        </p:spPr>
        <p:txBody>
          <a:bodyPr wrap="square" rtlCol="0">
            <a:spAutoFit/>
          </a:bodyPr>
          <a:lstStyle/>
          <a:p>
            <a:r>
              <a:rPr lang="fr-CA" b="1" dirty="0">
                <a:latin typeface="Papyrus" panose="03070502060502030205" pitchFamily="66" charset="0"/>
              </a:rPr>
              <a:t>Dans mon chemin de vie…</a:t>
            </a:r>
          </a:p>
          <a:p>
            <a:endParaRPr lang="fr-CA" b="1" dirty="0">
              <a:latin typeface="Papyrus" panose="03070502060502030205" pitchFamily="66" charset="0"/>
            </a:endParaRPr>
          </a:p>
          <a:p>
            <a:r>
              <a:rPr lang="fr-CA" b="1" dirty="0">
                <a:latin typeface="Papyrus" panose="03070502060502030205" pitchFamily="66" charset="0"/>
              </a:rPr>
              <a:t>Lors de quel événement ai-je senti la présence de Dieu?</a:t>
            </a:r>
          </a:p>
        </p:txBody>
      </p:sp>
      <p:sp>
        <p:nvSpPr>
          <p:cNvPr id="7" name="ZoneTexte 6"/>
          <p:cNvSpPr txBox="1"/>
          <p:nvPr/>
        </p:nvSpPr>
        <p:spPr>
          <a:xfrm>
            <a:off x="8146472" y="1998352"/>
            <a:ext cx="3441469" cy="646331"/>
          </a:xfrm>
          <a:prstGeom prst="rect">
            <a:avLst/>
          </a:prstGeom>
          <a:noFill/>
        </p:spPr>
        <p:txBody>
          <a:bodyPr wrap="square" rtlCol="0">
            <a:spAutoFit/>
          </a:bodyPr>
          <a:lstStyle/>
          <a:p>
            <a:r>
              <a:rPr lang="fr-CA" b="1" dirty="0">
                <a:latin typeface="Papyrus" panose="03070502060502030205" pitchFamily="66" charset="0"/>
              </a:rPr>
              <a:t>Où et comment ai-je fait la rencontre de Dieu?</a:t>
            </a:r>
          </a:p>
        </p:txBody>
      </p:sp>
      <p:sp>
        <p:nvSpPr>
          <p:cNvPr id="8" name="ZoneTexte 7"/>
          <p:cNvSpPr txBox="1"/>
          <p:nvPr/>
        </p:nvSpPr>
        <p:spPr>
          <a:xfrm>
            <a:off x="8176952" y="3321072"/>
            <a:ext cx="3441469" cy="646331"/>
          </a:xfrm>
          <a:prstGeom prst="rect">
            <a:avLst/>
          </a:prstGeom>
          <a:noFill/>
        </p:spPr>
        <p:txBody>
          <a:bodyPr wrap="square" rtlCol="0">
            <a:spAutoFit/>
          </a:bodyPr>
          <a:lstStyle/>
          <a:p>
            <a:r>
              <a:rPr lang="fr-CA" b="1" dirty="0">
                <a:latin typeface="Papyrus" panose="03070502060502030205" pitchFamily="66" charset="0"/>
              </a:rPr>
              <a:t>Y </a:t>
            </a:r>
            <a:r>
              <a:rPr lang="fr-CA" b="1" dirty="0" err="1">
                <a:latin typeface="Papyrus" panose="03070502060502030205" pitchFamily="66" charset="0"/>
              </a:rPr>
              <a:t>a-t-il</a:t>
            </a:r>
            <a:r>
              <a:rPr lang="fr-CA" b="1" dirty="0">
                <a:latin typeface="Papyrus" panose="03070502060502030205" pitchFamily="66" charset="0"/>
              </a:rPr>
              <a:t> eu des personnes qui ont été pour moi présence de Dieu?</a:t>
            </a:r>
          </a:p>
        </p:txBody>
      </p:sp>
      <p:sp>
        <p:nvSpPr>
          <p:cNvPr id="2" name="ZoneTexte 1"/>
          <p:cNvSpPr txBox="1"/>
          <p:nvPr/>
        </p:nvSpPr>
        <p:spPr>
          <a:xfrm>
            <a:off x="1167938" y="5204790"/>
            <a:ext cx="2510444" cy="369332"/>
          </a:xfrm>
          <a:prstGeom prst="rect">
            <a:avLst/>
          </a:prstGeom>
          <a:noFill/>
        </p:spPr>
        <p:txBody>
          <a:bodyPr wrap="square" rtlCol="0">
            <a:spAutoFit/>
          </a:bodyPr>
          <a:lstStyle/>
          <a:p>
            <a:r>
              <a:rPr lang="fr-CA" b="1" dirty="0">
                <a:latin typeface="Papyrus" panose="03070502060502030205" pitchFamily="66" charset="0"/>
              </a:rPr>
              <a:t>Qui est Dieu pour moi?</a:t>
            </a:r>
          </a:p>
        </p:txBody>
      </p:sp>
      <p:sp>
        <p:nvSpPr>
          <p:cNvPr id="3" name="ZoneTexte 2"/>
          <p:cNvSpPr txBox="1"/>
          <p:nvPr/>
        </p:nvSpPr>
        <p:spPr>
          <a:xfrm>
            <a:off x="9337966" y="4743125"/>
            <a:ext cx="2374668" cy="646331"/>
          </a:xfrm>
          <a:prstGeom prst="rect">
            <a:avLst/>
          </a:prstGeom>
          <a:noFill/>
        </p:spPr>
        <p:txBody>
          <a:bodyPr wrap="square" rtlCol="0">
            <a:spAutoFit/>
          </a:bodyPr>
          <a:lstStyle/>
          <a:p>
            <a:r>
              <a:rPr lang="fr-CA" b="1" dirty="0">
                <a:latin typeface="Papyrus" panose="03070502060502030205" pitchFamily="66" charset="0"/>
              </a:rPr>
              <a:t>Quelques mots pour définir « spiritualité »</a:t>
            </a:r>
          </a:p>
        </p:txBody>
      </p:sp>
    </p:spTree>
    <p:extLst>
      <p:ext uri="{BB962C8B-B14F-4D97-AF65-F5344CB8AC3E}">
        <p14:creationId xmlns:p14="http://schemas.microsoft.com/office/powerpoint/2010/main" val="140065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29295" y="423949"/>
            <a:ext cx="9717577" cy="6647974"/>
          </a:xfrm>
          <a:prstGeom prst="rect">
            <a:avLst/>
          </a:prstGeom>
          <a:noFill/>
        </p:spPr>
        <p:txBody>
          <a:bodyPr wrap="square" rtlCol="0">
            <a:spAutoFit/>
          </a:bodyPr>
          <a:lstStyle/>
          <a:p>
            <a:pPr algn="just"/>
            <a:r>
              <a:rPr lang="fr-CA" sz="2400" dirty="0"/>
              <a:t>Écrivez sur une ligne horizontale votre histoire personnelle à partir de votre enfance jusqu'à aujourd’hui: les lieux, les endroits et les expériences qui ont été pour vous pleins de sens, impressionnants: pendant votre enfance, à l’école, dans vos rapports avec d’autres, pendant vos études avancées, votre mariage, votre travail, dans l’Église et d’autres institutions religieuses.</a:t>
            </a:r>
          </a:p>
          <a:p>
            <a:endParaRPr lang="fr-CA" sz="2400" dirty="0"/>
          </a:p>
          <a:p>
            <a:endParaRPr lang="fr-CA" sz="2400" dirty="0"/>
          </a:p>
          <a:p>
            <a:r>
              <a:rPr lang="fr-CA" sz="2400" dirty="0"/>
              <a:t>Centrez-vous sur les moments les plus signifiants: </a:t>
            </a:r>
          </a:p>
          <a:p>
            <a:pPr marL="285750" indent="-285750">
              <a:buFont typeface="Arial" panose="020B0604020202020204" pitchFamily="34" charset="0"/>
              <a:buChar char="•"/>
            </a:pPr>
            <a:r>
              <a:rPr lang="fr-CA" sz="2400" dirty="0"/>
              <a:t>Les avez-vous partagé avec d’autres? </a:t>
            </a:r>
          </a:p>
          <a:p>
            <a:pPr marL="285750" indent="-285750">
              <a:buFont typeface="Arial" panose="020B0604020202020204" pitchFamily="34" charset="0"/>
              <a:buChar char="•"/>
            </a:pPr>
            <a:r>
              <a:rPr lang="fr-CA" sz="2400" dirty="0"/>
              <a:t>Les avez-vous reliés à quelque genre de langage religieux? </a:t>
            </a:r>
          </a:p>
          <a:p>
            <a:pPr marL="285750" indent="-285750">
              <a:buFont typeface="Arial" panose="020B0604020202020204" pitchFamily="34" charset="0"/>
              <a:buChar char="•"/>
            </a:pPr>
            <a:r>
              <a:rPr lang="fr-CA" sz="2400" dirty="0"/>
              <a:t>Les avez-vous célébrés dans des rites personnels, communautaires ou institutionnels? </a:t>
            </a:r>
          </a:p>
          <a:p>
            <a:endParaRPr lang="fr-CA" sz="2400" dirty="0"/>
          </a:p>
          <a:p>
            <a:pPr algn="just"/>
            <a:r>
              <a:rPr lang="fr-CA" sz="2400" dirty="0"/>
              <a:t>Que ressentez-vous en vous rappelant ces expériences? Plus riche, perplexe, pacifié, attristé?</a:t>
            </a:r>
          </a:p>
          <a:p>
            <a:endParaRPr lang="fr-CA" dirty="0"/>
          </a:p>
        </p:txBody>
      </p:sp>
    </p:spTree>
    <p:extLst>
      <p:ext uri="{BB962C8B-B14F-4D97-AF65-F5344CB8AC3E}">
        <p14:creationId xmlns:p14="http://schemas.microsoft.com/office/powerpoint/2010/main" val="149928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54480" y="789709"/>
            <a:ext cx="9950335" cy="5262979"/>
          </a:xfrm>
          <a:prstGeom prst="rect">
            <a:avLst/>
          </a:prstGeom>
          <a:noFill/>
        </p:spPr>
        <p:txBody>
          <a:bodyPr wrap="square" rtlCol="0">
            <a:spAutoFit/>
          </a:bodyPr>
          <a:lstStyle/>
          <a:p>
            <a:pPr algn="just"/>
            <a:r>
              <a:rPr lang="fr-CA" sz="2400" dirty="0"/>
              <a:t>Y </a:t>
            </a:r>
            <a:r>
              <a:rPr lang="fr-CA" sz="2400" dirty="0" err="1"/>
              <a:t>a-t-il</a:t>
            </a:r>
            <a:r>
              <a:rPr lang="fr-CA" sz="2400" dirty="0"/>
              <a:t> un événement particulier où le langage, les rites et les codes du passé n’ont plus eu de sens? </a:t>
            </a:r>
          </a:p>
          <a:p>
            <a:pPr algn="just"/>
            <a:r>
              <a:rPr lang="fr-CA" sz="2400" dirty="0"/>
              <a:t>Quelles icônes (images) ont disparu, quelles doctrines ont été rejetées, quels codes moraux ont été remis en question; quels rites (pratiques, règles) ont moins de sens pour vous? </a:t>
            </a:r>
          </a:p>
          <a:p>
            <a:pPr algn="just"/>
            <a:endParaRPr lang="fr-CA" sz="2400" dirty="0"/>
          </a:p>
          <a:p>
            <a:pPr algn="just"/>
            <a:r>
              <a:rPr lang="fr-CA" sz="2400" dirty="0"/>
              <a:t>Dans votre vie, pouvez-vous retracer des moments où vous vous êtes senti(e) impuissant(e)? </a:t>
            </a:r>
          </a:p>
          <a:p>
            <a:pPr algn="just"/>
            <a:r>
              <a:rPr lang="fr-CA" sz="2400" dirty="0"/>
              <a:t>Qui ou qu’est-ce qui vous a aidé(e) à trouver un sens à ces situations? Comment en avez-vous triomphé?</a:t>
            </a:r>
          </a:p>
          <a:p>
            <a:pPr algn="just"/>
            <a:endParaRPr lang="fr-CA" sz="2400" dirty="0"/>
          </a:p>
          <a:p>
            <a:pPr algn="just"/>
            <a:r>
              <a:rPr lang="fr-CA" sz="2400" dirty="0"/>
              <a:t>Qu’est-ce que vous entendez par spiritualité? Croyez-vous que la spiritualité habite votre travail? Quels liens voyez-vous entre les deux?</a:t>
            </a:r>
          </a:p>
        </p:txBody>
      </p:sp>
    </p:spTree>
    <p:extLst>
      <p:ext uri="{BB962C8B-B14F-4D97-AF65-F5344CB8AC3E}">
        <p14:creationId xmlns:p14="http://schemas.microsoft.com/office/powerpoint/2010/main" val="348640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213" y="0"/>
            <a:ext cx="5056652" cy="7354040"/>
          </a:xfrm>
          <a:prstGeom prst="rect">
            <a:avLst/>
          </a:prstGeom>
        </p:spPr>
      </p:pic>
    </p:spTree>
    <p:extLst>
      <p:ext uri="{BB962C8B-B14F-4D97-AF65-F5344CB8AC3E}">
        <p14:creationId xmlns:p14="http://schemas.microsoft.com/office/powerpoint/2010/main" val="88529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62792" y="332509"/>
            <a:ext cx="10075026" cy="6986528"/>
          </a:xfrm>
          <a:prstGeom prst="rect">
            <a:avLst/>
          </a:prstGeom>
          <a:noFill/>
        </p:spPr>
        <p:txBody>
          <a:bodyPr wrap="square" rtlCol="0">
            <a:spAutoFit/>
          </a:bodyPr>
          <a:lstStyle/>
          <a:p>
            <a:r>
              <a:rPr lang="fr-CA" sz="2800" dirty="0"/>
              <a:t>DE L'ESPRIT DE CET INSTITUT </a:t>
            </a:r>
          </a:p>
          <a:p>
            <a:endParaRPr lang="fr-CA" sz="2800" dirty="0"/>
          </a:p>
          <a:p>
            <a:r>
              <a:rPr lang="fr-CA" sz="2800" dirty="0"/>
              <a:t>Ce qui est de plus important et ce à quoi on doit avoir plus d'égard dans une communauté est que tous ceux qui la composent aient l'esprit qui lui est propre, que les novices s'appliquent à l'acquérir et que ceux qui y sont engagés mettent leur premier soin à le conserver et à l'augmenter en eux, car c'est cet esprit qui doit animer toutes leurs actions et donner le mouvement à toute leur conduite, et ceux qui ne l'ont pas et qui l'ont perdu doivent être regardés et se regarder eux-mêmes comme des membres morts parce qu'ils sont privés de la vie et de la grâce de leur état et doivent aussi se persuader qu'il leur sera très difficile de se conserver dans la grâce de Dieu. </a:t>
            </a:r>
          </a:p>
          <a:p>
            <a:endParaRPr lang="fr-CA" sz="2800" dirty="0"/>
          </a:p>
        </p:txBody>
      </p:sp>
    </p:spTree>
    <p:extLst>
      <p:ext uri="{BB962C8B-B14F-4D97-AF65-F5344CB8AC3E}">
        <p14:creationId xmlns:p14="http://schemas.microsoft.com/office/powerpoint/2010/main" val="96922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12421" y="889462"/>
            <a:ext cx="9833957" cy="5447645"/>
          </a:xfrm>
          <a:prstGeom prst="rect">
            <a:avLst/>
          </a:prstGeom>
          <a:noFill/>
        </p:spPr>
        <p:txBody>
          <a:bodyPr wrap="square" rtlCol="0">
            <a:spAutoFit/>
          </a:bodyPr>
          <a:lstStyle/>
          <a:p>
            <a:pPr algn="just"/>
            <a:r>
              <a:rPr lang="fr-CA" sz="4400" dirty="0">
                <a:latin typeface="Malgun Gothic" panose="020B0503020000020004" pitchFamily="34" charset="-127"/>
                <a:ea typeface="Malgun Gothic" panose="020B0503020000020004" pitchFamily="34" charset="-127"/>
              </a:rPr>
              <a:t>L'esprit de cet Institut est premièrement un esprit de foi qui doit engager ceux qui le forment à </a:t>
            </a:r>
            <a:r>
              <a:rPr lang="fr-CA" sz="5400" dirty="0">
                <a:solidFill>
                  <a:srgbClr val="0000CC"/>
                </a:solidFill>
                <a:latin typeface="Malgun Gothic" panose="020B0503020000020004" pitchFamily="34" charset="-127"/>
                <a:ea typeface="Malgun Gothic" panose="020B0503020000020004" pitchFamily="34" charset="-127"/>
              </a:rPr>
              <a:t>ne rien envisager que par les yeux de la foi, à ne rien faire que dans la vue de Dieu, à attribuer tout à Dieu.</a:t>
            </a:r>
            <a:r>
              <a:rPr lang="fr-CA" sz="4400" dirty="0">
                <a:latin typeface="Malgun Gothic" panose="020B0503020000020004" pitchFamily="34" charset="-127"/>
                <a:ea typeface="Malgun Gothic" panose="020B0503020000020004" pitchFamily="34" charset="-127"/>
              </a:rPr>
              <a:t> </a:t>
            </a:r>
          </a:p>
        </p:txBody>
      </p:sp>
    </p:spTree>
    <p:extLst>
      <p:ext uri="{BB962C8B-B14F-4D97-AF65-F5344CB8AC3E}">
        <p14:creationId xmlns:p14="http://schemas.microsoft.com/office/powerpoint/2010/main" val="306763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456" y="91440"/>
            <a:ext cx="10058400" cy="6705600"/>
          </a:xfrm>
          <a:prstGeom prst="rect">
            <a:avLst/>
          </a:prstGeom>
        </p:spPr>
      </p:pic>
    </p:spTree>
    <p:extLst>
      <p:ext uri="{BB962C8B-B14F-4D97-AF65-F5344CB8AC3E}">
        <p14:creationId xmlns:p14="http://schemas.microsoft.com/office/powerpoint/2010/main" val="344201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291918"/>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200</TotalTime>
  <Words>480</Words>
  <Application>Microsoft Office PowerPoint</Application>
  <PresentationFormat>Grand écran</PresentationFormat>
  <Paragraphs>28</Paragraphs>
  <Slides>8</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Malgun Gothic</vt:lpstr>
      <vt:lpstr>Arial</vt:lpstr>
      <vt:lpstr>Century Gothic</vt:lpstr>
      <vt:lpstr>Papyrus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Frères des Écoles Chrétiennes du Canada Francophone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De Villers</dc:creator>
  <cp:lastModifiedBy>Denis de Villers</cp:lastModifiedBy>
  <cp:revision>15</cp:revision>
  <cp:lastPrinted>2018-04-18T18:14:05Z</cp:lastPrinted>
  <dcterms:created xsi:type="dcterms:W3CDTF">2018-04-18T17:22:07Z</dcterms:created>
  <dcterms:modified xsi:type="dcterms:W3CDTF">2018-06-13T18:17:45Z</dcterms:modified>
</cp:coreProperties>
</file>